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23"/>
  </p:notesMasterIdLst>
  <p:handoutMasterIdLst>
    <p:handoutMasterId r:id="rId24"/>
  </p:handoutMasterIdLst>
  <p:sldIdLst>
    <p:sldId id="292" r:id="rId9"/>
    <p:sldId id="302" r:id="rId10"/>
    <p:sldId id="293" r:id="rId11"/>
    <p:sldId id="304" r:id="rId12"/>
    <p:sldId id="295" r:id="rId13"/>
    <p:sldId id="284" r:id="rId14"/>
    <p:sldId id="287" r:id="rId15"/>
    <p:sldId id="290" r:id="rId16"/>
    <p:sldId id="303" r:id="rId17"/>
    <p:sldId id="296" r:id="rId18"/>
    <p:sldId id="288" r:id="rId19"/>
    <p:sldId id="297" r:id="rId20"/>
    <p:sldId id="298" r:id="rId21"/>
    <p:sldId id="289" r:id="rId22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2" userDrawn="1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16" autoAdjust="0"/>
    <p:restoredTop sz="78275" autoAdjust="0"/>
  </p:normalViewPr>
  <p:slideViewPr>
    <p:cSldViewPr snapToObjects="1">
      <p:cViewPr varScale="1">
        <p:scale>
          <a:sx n="72" d="100"/>
          <a:sy n="72" d="100"/>
        </p:scale>
        <p:origin x="412" y="64"/>
      </p:cViewPr>
      <p:guideLst>
        <p:guide orient="horz" pos="391"/>
        <p:guide orient="horz" pos="1275"/>
        <p:guide orient="horz" pos="3929"/>
        <p:guide orient="horz" pos="2160"/>
        <p:guide orient="horz" pos="3022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-Andrea Heinrich" userId="6404adc731ae9f54" providerId="LiveId" clId="{76FE163F-002C-45B5-B011-89846E49E5D9}"/>
    <pc:docChg chg="undo custSel addSld delSld modSld modMainMaster">
      <pc:chgData name="Gian-Andrea Heinrich" userId="6404adc731ae9f54" providerId="LiveId" clId="{76FE163F-002C-45B5-B011-89846E49E5D9}" dt="2018-03-11T13:58:51.195" v="3084" actId="478"/>
      <pc:docMkLst>
        <pc:docMk/>
      </pc:docMkLst>
      <pc:sldChg chg="modSp">
        <pc:chgData name="Gian-Andrea Heinrich" userId="6404adc731ae9f54" providerId="LiveId" clId="{76FE163F-002C-45B5-B011-89846E49E5D9}" dt="2018-03-11T10:46:36.717" v="1019" actId="20577"/>
        <pc:sldMkLst>
          <pc:docMk/>
          <pc:sldMk cId="4038906334" sldId="268"/>
        </pc:sldMkLst>
        <pc:spChg chg="mod">
          <ac:chgData name="Gian-Andrea Heinrich" userId="6404adc731ae9f54" providerId="LiveId" clId="{76FE163F-002C-45B5-B011-89846E49E5D9}" dt="2018-03-11T10:20:55.371" v="258" actId="20577"/>
          <ac:spMkLst>
            <pc:docMk/>
            <pc:sldMk cId="4038906334" sldId="268"/>
            <ac:spMk id="4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15:35.178" v="147" actId="20577"/>
          <ac:spMkLst>
            <pc:docMk/>
            <pc:sldMk cId="4038906334" sldId="268"/>
            <ac:spMk id="18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46:36.717" v="1019" actId="20577"/>
          <ac:spMkLst>
            <pc:docMk/>
            <pc:sldMk cId="4038906334" sldId="268"/>
            <ac:spMk id="19" creationId="{00000000-0000-0000-0000-000000000000}"/>
          </ac:spMkLst>
        </pc:spChg>
      </pc:sldChg>
      <pc:sldChg chg="addSp modSp modNotesTx">
        <pc:chgData name="Gian-Andrea Heinrich" userId="6404adc731ae9f54" providerId="LiveId" clId="{76FE163F-002C-45B5-B011-89846E49E5D9}" dt="2018-03-11T10:39:30.556" v="783" actId="20577"/>
        <pc:sldMkLst>
          <pc:docMk/>
          <pc:sldMk cId="3187560666" sldId="280"/>
        </pc:sldMkLst>
        <pc:spChg chg="mod">
          <ac:chgData name="Gian-Andrea Heinrich" userId="6404adc731ae9f54" providerId="LiveId" clId="{76FE163F-002C-45B5-B011-89846E49E5D9}" dt="2018-03-11T10:39:22.028" v="765" actId="6549"/>
          <ac:spMkLst>
            <pc:docMk/>
            <pc:sldMk cId="3187560666" sldId="280"/>
            <ac:spMk id="2" creationId="{00000000-0000-0000-0000-000000000000}"/>
          </ac:spMkLst>
        </pc:spChg>
        <pc:spChg chg="mod">
          <ac:chgData name="Gian-Andrea Heinrich" userId="6404adc731ae9f54" providerId="LiveId" clId="{76FE163F-002C-45B5-B011-89846E49E5D9}" dt="2018-03-11T10:24:23.539" v="278" actId="14100"/>
          <ac:spMkLst>
            <pc:docMk/>
            <pc:sldMk cId="3187560666" sldId="280"/>
            <ac:spMk id="6" creationId="{00000000-0000-0000-0000-000000000000}"/>
          </ac:spMkLst>
        </pc:spChg>
        <pc:spChg chg="add mod">
          <ac:chgData name="Gian-Andrea Heinrich" userId="6404adc731ae9f54" providerId="LiveId" clId="{76FE163F-002C-45B5-B011-89846E49E5D9}" dt="2018-03-11T10:38:05.631" v="618" actId="404"/>
          <ac:spMkLst>
            <pc:docMk/>
            <pc:sldMk cId="3187560666" sldId="280"/>
            <ac:spMk id="7" creationId="{0078B983-D186-4543-A21D-EF5612D3197B}"/>
          </ac:spMkLst>
        </pc:spChg>
        <pc:picChg chg="add mod">
          <ac:chgData name="Gian-Andrea Heinrich" userId="6404adc731ae9f54" providerId="LiveId" clId="{76FE163F-002C-45B5-B011-89846E49E5D9}" dt="2018-03-11T10:33:48.139" v="591" actId="1076"/>
          <ac:picMkLst>
            <pc:docMk/>
            <pc:sldMk cId="3187560666" sldId="280"/>
            <ac:picMk id="8" creationId="{49DF303F-4598-4394-A2C4-54250FDFEB30}"/>
          </ac:picMkLst>
        </pc:picChg>
        <pc:picChg chg="add mod ord modCrop">
          <ac:chgData name="Gian-Andrea Heinrich" userId="6404adc731ae9f54" providerId="LiveId" clId="{76FE163F-002C-45B5-B011-89846E49E5D9}" dt="2018-03-11T10:33:53.027" v="592" actId="1076"/>
          <ac:picMkLst>
            <pc:docMk/>
            <pc:sldMk cId="3187560666" sldId="280"/>
            <ac:picMk id="9" creationId="{5A11204A-7DDC-4D32-87BC-0B54AD612BCA}"/>
          </ac:picMkLst>
        </pc:picChg>
        <pc:picChg chg="add mod">
          <ac:chgData name="Gian-Andrea Heinrich" userId="6404adc731ae9f54" providerId="LiveId" clId="{76FE163F-002C-45B5-B011-89846E49E5D9}" dt="2018-03-11T10:37:32.867" v="599" actId="1076"/>
          <ac:picMkLst>
            <pc:docMk/>
            <pc:sldMk cId="3187560666" sldId="280"/>
            <ac:picMk id="10" creationId="{CD8711B7-B290-4E46-8D78-42DDE963A848}"/>
          </ac:picMkLst>
        </pc:picChg>
      </pc:sldChg>
      <pc:sldChg chg="del">
        <pc:chgData name="Gian-Andrea Heinrich" userId="6404adc731ae9f54" providerId="LiveId" clId="{76FE163F-002C-45B5-B011-89846E49E5D9}" dt="2018-03-11T10:13:32.333" v="2" actId="2696"/>
        <pc:sldMkLst>
          <pc:docMk/>
          <pc:sldMk cId="2598466470" sldId="281"/>
        </pc:sldMkLst>
      </pc:sldChg>
      <pc:sldChg chg="addSp modSp add">
        <pc:chgData name="Gian-Andrea Heinrich" userId="6404adc731ae9f54" providerId="LiveId" clId="{76FE163F-002C-45B5-B011-89846E49E5D9}" dt="2018-03-11T11:40:52.936" v="2277" actId="404"/>
        <pc:sldMkLst>
          <pc:docMk/>
          <pc:sldMk cId="2698759987" sldId="281"/>
        </pc:sldMkLst>
        <pc:spChg chg="mod">
          <ac:chgData name="Gian-Andrea Heinrich" userId="6404adc731ae9f54" providerId="LiveId" clId="{76FE163F-002C-45B5-B011-89846E49E5D9}" dt="2018-03-11T11:08:46.237" v="1384" actId="20577"/>
          <ac:spMkLst>
            <pc:docMk/>
            <pc:sldMk cId="2698759987" sldId="281"/>
            <ac:spMk id="2" creationId="{4CBB258A-7B90-4B62-95BD-7DA219C753C4}"/>
          </ac:spMkLst>
        </pc:spChg>
        <pc:spChg chg="mod">
          <ac:chgData name="Gian-Andrea Heinrich" userId="6404adc731ae9f54" providerId="LiveId" clId="{76FE163F-002C-45B5-B011-89846E49E5D9}" dt="2018-03-11T11:08:52.062" v="1388" actId="20577"/>
          <ac:spMkLst>
            <pc:docMk/>
            <pc:sldMk cId="2698759987" sldId="281"/>
            <ac:spMk id="6" creationId="{D977C8F1-D7C8-45D8-B4DB-45A6407B9563}"/>
          </ac:spMkLst>
        </pc:spChg>
        <pc:spChg chg="add mod">
          <ac:chgData name="Gian-Andrea Heinrich" userId="6404adc731ae9f54" providerId="LiveId" clId="{76FE163F-002C-45B5-B011-89846E49E5D9}" dt="2018-03-11T10:52:45.932" v="1211" actId="20577"/>
          <ac:spMkLst>
            <pc:docMk/>
            <pc:sldMk cId="2698759987" sldId="281"/>
            <ac:spMk id="7" creationId="{B69A0295-9452-46CA-998D-1FA9B6D6E414}"/>
          </ac:spMkLst>
        </pc:spChg>
        <pc:spChg chg="add mod">
          <ac:chgData name="Gian-Andrea Heinrich" userId="6404adc731ae9f54" providerId="LiveId" clId="{76FE163F-002C-45B5-B011-89846E49E5D9}" dt="2018-03-11T11:40:52.936" v="2277" actId="404"/>
          <ac:spMkLst>
            <pc:docMk/>
            <pc:sldMk cId="2698759987" sldId="281"/>
            <ac:spMk id="10" creationId="{8E31F09F-FAA8-40BE-9A96-5DC6168E51A8}"/>
          </ac:spMkLst>
        </pc:spChg>
        <pc:spChg chg="add mod">
          <ac:chgData name="Gian-Andrea Heinrich" userId="6404adc731ae9f54" providerId="LiveId" clId="{76FE163F-002C-45B5-B011-89846E49E5D9}" dt="2018-03-11T11:40:50.096" v="2276" actId="404"/>
          <ac:spMkLst>
            <pc:docMk/>
            <pc:sldMk cId="2698759987" sldId="281"/>
            <ac:spMk id="11" creationId="{05200F5E-CD61-4943-BF0D-7FF05F7F55C0}"/>
          </ac:spMkLst>
        </pc:spChg>
        <pc:picChg chg="add mod">
          <ac:chgData name="Gian-Andrea Heinrich" userId="6404adc731ae9f54" providerId="LiveId" clId="{76FE163F-002C-45B5-B011-89846E49E5D9}" dt="2018-03-11T10:57:38.572" v="1291" actId="1076"/>
          <ac:picMkLst>
            <pc:docMk/>
            <pc:sldMk cId="2698759987" sldId="281"/>
            <ac:picMk id="8" creationId="{0AA1A54F-61E4-456A-9893-7487A2E2329B}"/>
          </ac:picMkLst>
        </pc:picChg>
        <pc:picChg chg="add mod">
          <ac:chgData name="Gian-Andrea Heinrich" userId="6404adc731ae9f54" providerId="LiveId" clId="{76FE163F-002C-45B5-B011-89846E49E5D9}" dt="2018-03-11T11:10:29.653" v="1390" actId="1076"/>
          <ac:picMkLst>
            <pc:docMk/>
            <pc:sldMk cId="2698759987" sldId="281"/>
            <ac:picMk id="9" creationId="{53330237-8CBC-4562-8EB7-2EDCF9B420B5}"/>
          </ac:picMkLst>
        </pc:picChg>
      </pc:sldChg>
      <pc:sldChg chg="addSp modSp add modNotesTx">
        <pc:chgData name="Gian-Andrea Heinrich" userId="6404adc731ae9f54" providerId="LiveId" clId="{76FE163F-002C-45B5-B011-89846E49E5D9}" dt="2018-03-11T11:47:08.319" v="2427" actId="1076"/>
        <pc:sldMkLst>
          <pc:docMk/>
          <pc:sldMk cId="3171145255" sldId="282"/>
        </pc:sldMkLst>
        <pc:spChg chg="mod">
          <ac:chgData name="Gian-Andrea Heinrich" userId="6404adc731ae9f54" providerId="LiveId" clId="{76FE163F-002C-45B5-B011-89846E49E5D9}" dt="2018-03-11T11:33:16.367" v="2206" actId="20577"/>
          <ac:spMkLst>
            <pc:docMk/>
            <pc:sldMk cId="3171145255" sldId="282"/>
            <ac:spMk id="2" creationId="{1365D8D3-DCD9-461B-91CE-5ED74DC4851A}"/>
          </ac:spMkLst>
        </pc:spChg>
        <pc:spChg chg="mod">
          <ac:chgData name="Gian-Andrea Heinrich" userId="6404adc731ae9f54" providerId="LiveId" clId="{76FE163F-002C-45B5-B011-89846E49E5D9}" dt="2018-03-11T11:15:06.206" v="1595" actId="20577"/>
          <ac:spMkLst>
            <pc:docMk/>
            <pc:sldMk cId="3171145255" sldId="282"/>
            <ac:spMk id="6" creationId="{3833E57C-A88A-4453-905D-0574751E97A6}"/>
          </ac:spMkLst>
        </pc:spChg>
        <pc:spChg chg="add mod">
          <ac:chgData name="Gian-Andrea Heinrich" userId="6404adc731ae9f54" providerId="LiveId" clId="{76FE163F-002C-45B5-B011-89846E49E5D9}" dt="2018-03-11T11:39:34.810" v="2228" actId="404"/>
          <ac:spMkLst>
            <pc:docMk/>
            <pc:sldMk cId="3171145255" sldId="282"/>
            <ac:spMk id="7" creationId="{68E73629-66B0-443B-91A2-6B9677970A17}"/>
          </ac:spMkLst>
        </pc:spChg>
        <pc:spChg chg="add mod">
          <ac:chgData name="Gian-Andrea Heinrich" userId="6404adc731ae9f54" providerId="LiveId" clId="{76FE163F-002C-45B5-B011-89846E49E5D9}" dt="2018-03-11T11:47:08.319" v="2427" actId="1076"/>
          <ac:spMkLst>
            <pc:docMk/>
            <pc:sldMk cId="3171145255" sldId="282"/>
            <ac:spMk id="9" creationId="{56ABA13A-21BB-4C1E-80D4-DB592043A59B}"/>
          </ac:spMkLst>
        </pc:spChg>
        <pc:picChg chg="add mod">
          <ac:chgData name="Gian-Andrea Heinrich" userId="6404adc731ae9f54" providerId="LiveId" clId="{76FE163F-002C-45B5-B011-89846E49E5D9}" dt="2018-03-11T11:45:51.799" v="2388" actId="1076"/>
          <ac:picMkLst>
            <pc:docMk/>
            <pc:sldMk cId="3171145255" sldId="282"/>
            <ac:picMk id="8" creationId="{D2D6B79B-6461-4E49-8567-E3FDA4C153E5}"/>
          </ac:picMkLst>
        </pc:picChg>
        <pc:picChg chg="add mod ord">
          <ac:chgData name="Gian-Andrea Heinrich" userId="6404adc731ae9f54" providerId="LiveId" clId="{76FE163F-002C-45B5-B011-89846E49E5D9}" dt="2018-03-11T11:46:13.839" v="2394" actId="1076"/>
          <ac:picMkLst>
            <pc:docMk/>
            <pc:sldMk cId="3171145255" sldId="282"/>
            <ac:picMk id="10" creationId="{3DF4EEA3-477D-4C1C-9D40-0A125A72EB2E}"/>
          </ac:picMkLst>
        </pc:picChg>
      </pc:sldChg>
      <pc:sldChg chg="addSp delSp modSp add">
        <pc:chgData name="Gian-Andrea Heinrich" userId="6404adc731ae9f54" providerId="LiveId" clId="{76FE163F-002C-45B5-B011-89846E49E5D9}" dt="2018-03-11T12:02:27.376" v="2905" actId="14100"/>
        <pc:sldMkLst>
          <pc:docMk/>
          <pc:sldMk cId="2163041893" sldId="283"/>
        </pc:sldMkLst>
        <pc:spChg chg="del">
          <ac:chgData name="Gian-Andrea Heinrich" userId="6404adc731ae9f54" providerId="LiveId" clId="{76FE163F-002C-45B5-B011-89846E49E5D9}" dt="2018-03-11T11:52:04.165" v="2585" actId="14100"/>
          <ac:spMkLst>
            <pc:docMk/>
            <pc:sldMk cId="2163041893" sldId="283"/>
            <ac:spMk id="2" creationId="{FB8F8FE2-8BDC-48F8-A442-9734C855E2D2}"/>
          </ac:spMkLst>
        </pc:spChg>
        <pc:spChg chg="mod">
          <ac:chgData name="Gian-Andrea Heinrich" userId="6404adc731ae9f54" providerId="LiveId" clId="{76FE163F-002C-45B5-B011-89846E49E5D9}" dt="2018-03-11T11:50:58.928" v="2584" actId="20577"/>
          <ac:spMkLst>
            <pc:docMk/>
            <pc:sldMk cId="2163041893" sldId="283"/>
            <ac:spMk id="6" creationId="{099AC981-872D-4174-8515-DF5753BC3CE0}"/>
          </ac:spMkLst>
        </pc:spChg>
        <pc:spChg chg="add del mod">
          <ac:chgData name="Gian-Andrea Heinrich" userId="6404adc731ae9f54" providerId="LiveId" clId="{76FE163F-002C-45B5-B011-89846E49E5D9}" dt="2018-03-11T11:53:20.352" v="2593" actId="478"/>
          <ac:spMkLst>
            <pc:docMk/>
            <pc:sldMk cId="2163041893" sldId="283"/>
            <ac:spMk id="8" creationId="{56CAA2B3-B1F4-4A44-A873-8A2CEAE18EF1}"/>
          </ac:spMkLst>
        </pc:spChg>
        <pc:spChg chg="add mod">
          <ac:chgData name="Gian-Andrea Heinrich" userId="6404adc731ae9f54" providerId="LiveId" clId="{76FE163F-002C-45B5-B011-89846E49E5D9}" dt="2018-03-11T12:02:11.844" v="2904" actId="9"/>
          <ac:spMkLst>
            <pc:docMk/>
            <pc:sldMk cId="2163041893" sldId="283"/>
            <ac:spMk id="9" creationId="{FA6B2A6F-506F-4EC6-8857-7ABAC2F680B2}"/>
          </ac:spMkLst>
        </pc:spChg>
        <pc:picChg chg="add mod">
          <ac:chgData name="Gian-Andrea Heinrich" userId="6404adc731ae9f54" providerId="LiveId" clId="{76FE163F-002C-45B5-B011-89846E49E5D9}" dt="2018-03-11T11:52:24.160" v="2591" actId="14100"/>
          <ac:picMkLst>
            <pc:docMk/>
            <pc:sldMk cId="2163041893" sldId="283"/>
            <ac:picMk id="7" creationId="{D018C404-66AA-4A5C-87C8-29680B1E57DD}"/>
          </ac:picMkLst>
        </pc:picChg>
        <pc:cxnChg chg="add mod">
          <ac:chgData name="Gian-Andrea Heinrich" userId="6404adc731ae9f54" providerId="LiveId" clId="{76FE163F-002C-45B5-B011-89846E49E5D9}" dt="2018-03-11T12:02:27.376" v="2905" actId="14100"/>
          <ac:cxnSpMkLst>
            <pc:docMk/>
            <pc:sldMk cId="2163041893" sldId="283"/>
            <ac:cxnSpMk id="11" creationId="{063BE71B-E0B0-496F-9167-FC15C8ABA59E}"/>
          </ac:cxnSpMkLst>
        </pc:cxnChg>
      </pc:sldChg>
      <pc:sldChg chg="addSp delSp modSp add">
        <pc:chgData name="Gian-Andrea Heinrich" userId="6404adc731ae9f54" providerId="LiveId" clId="{76FE163F-002C-45B5-B011-89846E49E5D9}" dt="2018-03-11T11:48:21.967" v="2435" actId="14100"/>
        <pc:sldMkLst>
          <pc:docMk/>
          <pc:sldMk cId="86743866" sldId="284"/>
        </pc:sldMkLst>
        <pc:spChg chg="del">
          <ac:chgData name="Gian-Andrea Heinrich" userId="6404adc731ae9f54" providerId="LiveId" clId="{76FE163F-002C-45B5-B011-89846E49E5D9}" dt="2018-03-11T11:48:12.116" v="2431" actId="931"/>
          <ac:spMkLst>
            <pc:docMk/>
            <pc:sldMk cId="86743866" sldId="284"/>
            <ac:spMk id="2" creationId="{64549E06-1940-43D9-BAD8-9395AC560737}"/>
          </ac:spMkLst>
        </pc:spChg>
        <pc:spChg chg="del">
          <ac:chgData name="Gian-Andrea Heinrich" userId="6404adc731ae9f54" providerId="LiveId" clId="{76FE163F-002C-45B5-B011-89846E49E5D9}" dt="2018-03-11T11:48:16.911" v="2433" actId="478"/>
          <ac:spMkLst>
            <pc:docMk/>
            <pc:sldMk cId="86743866" sldId="284"/>
            <ac:spMk id="6" creationId="{44580221-4BE2-4704-9288-9BAECC106319}"/>
          </ac:spMkLst>
        </pc:spChg>
        <pc:picChg chg="add mod">
          <ac:chgData name="Gian-Andrea Heinrich" userId="6404adc731ae9f54" providerId="LiveId" clId="{76FE163F-002C-45B5-B011-89846E49E5D9}" dt="2018-03-11T11:48:21.967" v="2435" actId="14100"/>
          <ac:picMkLst>
            <pc:docMk/>
            <pc:sldMk cId="86743866" sldId="284"/>
            <ac:picMk id="8" creationId="{ACCF4F6A-4C72-463A-8F35-C52A9A4994C0}"/>
          </ac:picMkLst>
        </pc:picChg>
      </pc:sldChg>
      <pc:sldChg chg="addSp delSp modSp add">
        <pc:chgData name="Gian-Andrea Heinrich" userId="6404adc731ae9f54" providerId="LiveId" clId="{76FE163F-002C-45B5-B011-89846E49E5D9}" dt="2018-03-11T11:53:41.074" v="2597" actId="478"/>
        <pc:sldMkLst>
          <pc:docMk/>
          <pc:sldMk cId="1516221796" sldId="285"/>
        </pc:sldMkLst>
        <pc:spChg chg="del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2" creationId="{0F337BD6-A1A2-463E-9992-23DBE762E1D4}"/>
          </ac:spMkLst>
        </pc:spChg>
        <pc:spChg chg="mod">
          <ac:chgData name="Gian-Andrea Heinrich" userId="6404adc731ae9f54" providerId="LiveId" clId="{76FE163F-002C-45B5-B011-89846E49E5D9}" dt="2018-03-11T11:48:48.778" v="2453" actId="122"/>
          <ac:spMkLst>
            <pc:docMk/>
            <pc:sldMk cId="1516221796" sldId="285"/>
            <ac:spMk id="6" creationId="{5AEEEC47-9FA2-42F4-B9F5-145F8658A9C4}"/>
          </ac:spMkLst>
        </pc:spChg>
        <pc:spChg chg="add mod">
          <ac:chgData name="Gian-Andrea Heinrich" userId="6404adc731ae9f54" providerId="LiveId" clId="{76FE163F-002C-45B5-B011-89846E49E5D9}" dt="2018-03-11T11:53:41.074" v="2597" actId="478"/>
          <ac:spMkLst>
            <pc:docMk/>
            <pc:sldMk cId="1516221796" sldId="285"/>
            <ac:spMk id="7" creationId="{F1EC7307-BE51-48F6-90F9-CA7807B5BEAD}"/>
          </ac:spMkLst>
        </pc:spChg>
      </pc:sldChg>
      <pc:sldChg chg="modSp add del">
        <pc:chgData name="Gian-Andrea Heinrich" userId="6404adc731ae9f54" providerId="LiveId" clId="{76FE163F-002C-45B5-B011-89846E49E5D9}" dt="2018-03-11T11:49:36.530" v="2500" actId="2696"/>
        <pc:sldMkLst>
          <pc:docMk/>
          <pc:sldMk cId="217976987" sldId="286"/>
        </pc:sldMkLst>
        <pc:spChg chg="mod">
          <ac:chgData name="Gian-Andrea Heinrich" userId="6404adc731ae9f54" providerId="LiveId" clId="{76FE163F-002C-45B5-B011-89846E49E5D9}" dt="2018-03-11T11:49:16.224" v="2499" actId="20577"/>
          <ac:spMkLst>
            <pc:docMk/>
            <pc:sldMk cId="217976987" sldId="286"/>
            <ac:spMk id="6" creationId="{5592AB58-DCDF-4AC4-93EC-8C32DE6616A9}"/>
          </ac:spMkLst>
        </pc:spChg>
      </pc:sldChg>
      <pc:sldChg chg="addSp delSp modSp add">
        <pc:chgData name="Gian-Andrea Heinrich" userId="6404adc731ae9f54" providerId="LiveId" clId="{76FE163F-002C-45B5-B011-89846E49E5D9}" dt="2018-03-11T13:58:51.195" v="3084" actId="478"/>
        <pc:sldMkLst>
          <pc:docMk/>
          <pc:sldMk cId="2838165957" sldId="286"/>
        </pc:sldMkLst>
        <pc:spChg chg="mod">
          <ac:chgData name="Gian-Andrea Heinrich" userId="6404adc731ae9f54" providerId="LiveId" clId="{76FE163F-002C-45B5-B011-89846E49E5D9}" dt="2018-03-11T12:12:25.938" v="3081" actId="20577"/>
          <ac:spMkLst>
            <pc:docMk/>
            <pc:sldMk cId="2838165957" sldId="286"/>
            <ac:spMk id="2" creationId="{074D2CEB-8C39-446F-867F-86BE6CB3BDA8}"/>
          </ac:spMkLst>
        </pc:spChg>
        <pc:spChg chg="del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3" creationId="{1A5954E9-5421-4320-B70B-A34340DB97C4}"/>
          </ac:spMkLst>
        </pc:spChg>
        <pc:spChg chg="mod">
          <ac:chgData name="Gian-Andrea Heinrich" userId="6404adc731ae9f54" providerId="LiveId" clId="{76FE163F-002C-45B5-B011-89846E49E5D9}" dt="2018-03-11T11:49:44.543" v="2504" actId="20577"/>
          <ac:spMkLst>
            <pc:docMk/>
            <pc:sldMk cId="2838165957" sldId="286"/>
            <ac:spMk id="7" creationId="{8572A0A5-8755-4976-B8B7-19035A54B726}"/>
          </ac:spMkLst>
        </pc:spChg>
        <pc:spChg chg="add mod">
          <ac:chgData name="Gian-Andrea Heinrich" userId="6404adc731ae9f54" providerId="LiveId" clId="{76FE163F-002C-45B5-B011-89846E49E5D9}" dt="2018-03-11T13:58:51.195" v="3084" actId="478"/>
          <ac:spMkLst>
            <pc:docMk/>
            <pc:sldMk cId="2838165957" sldId="286"/>
            <ac:spMk id="9" creationId="{4F6DA23E-FCE2-4894-B0F4-1E9258DB1CE1}"/>
          </ac:spMkLst>
        </pc:spChg>
      </pc:sldChg>
      <pc:sldMasterChg chg="delSp modSp modSldLayout">
        <pc:chgData name="Gian-Andrea Heinrich" userId="6404adc731ae9f54" providerId="LiveId" clId="{76FE163F-002C-45B5-B011-89846E49E5D9}" dt="2018-03-11T10:43:38.106" v="921" actId="478"/>
        <pc:sldMasterMkLst>
          <pc:docMk/>
          <pc:sldMasterMk cId="0" sldId="2147483648"/>
        </pc:sldMasterMkLst>
        <pc:spChg chg="mod">
          <ac:chgData name="Gian-Andrea Heinrich" userId="6404adc731ae9f54" providerId="LiveId" clId="{76FE163F-002C-45B5-B011-89846E49E5D9}" dt="2018-03-11T10:42:02.206" v="912" actId="20577"/>
          <ac:spMkLst>
            <pc:docMk/>
            <pc:sldMasterMk cId="0" sldId="2147483648"/>
            <ac:spMk id="5" creationId="{00000000-0000-0000-0000-000000000000}"/>
          </ac:spMkLst>
        </pc:spChg>
        <pc:spChg chg="del">
          <ac:chgData name="Gian-Andrea Heinrich" userId="6404adc731ae9f54" providerId="LiveId" clId="{76FE163F-002C-45B5-B011-89846E49E5D9}" dt="2018-03-11T10:13:22.907" v="1" actId="478"/>
          <ac:spMkLst>
            <pc:docMk/>
            <pc:sldMasterMk cId="0" sldId="2147483648"/>
            <ac:spMk id="7" creationId="{00000000-0000-0000-0000-000000000000}"/>
          </ac:spMkLst>
        </pc:spChg>
        <pc:sldLayoutChg chg="addSp delSp modSp">
          <pc:chgData name="Gian-Andrea Heinrich" userId="6404adc731ae9f54" providerId="LiveId" clId="{76FE163F-002C-45B5-B011-89846E49E5D9}" dt="2018-03-11T10:43:16.586" v="917" actId="478"/>
          <pc:sldLayoutMkLst>
            <pc:docMk/>
            <pc:sldMasterMk cId="0" sldId="2147483648"/>
            <pc:sldLayoutMk cId="0" sldId="2147483650"/>
          </pc:sldLayoutMkLst>
          <pc:spChg chg="mod">
            <ac:chgData name="Gian-Andrea Heinrich" userId="6404adc731ae9f54" providerId="LiveId" clId="{76FE163F-002C-45B5-B011-89846E49E5D9}" dt="2018-03-11T10:43:16.586" v="917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add del">
            <ac:chgData name="Gian-Andrea Heinrich" userId="6404adc731ae9f54" providerId="LiveId" clId="{76FE163F-002C-45B5-B011-89846E49E5D9}" dt="2018-03-11T10:42:41.021" v="914" actId="478"/>
            <ac:spMkLst>
              <pc:docMk/>
              <pc:sldMasterMk cId="0" sldId="2147483648"/>
              <pc:sldLayoutMk cId="0" sldId="2147483650"/>
              <ac:spMk id="8" creationId="{2E57F75B-94E6-4047-93A0-45F95F9D8FB2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2.266" v="918" actId="478"/>
          <pc:sldLayoutMkLst>
            <pc:docMk/>
            <pc:sldMasterMk cId="0" sldId="2147483648"/>
            <pc:sldLayoutMk cId="0" sldId="2147483652"/>
          </pc:sldLayoutMkLst>
          <pc:spChg chg="mod">
            <ac:chgData name="Gian-Andrea Heinrich" userId="6404adc731ae9f54" providerId="LiveId" clId="{76FE163F-002C-45B5-B011-89846E49E5D9}" dt="2018-03-11T10:43:22.266" v="918" actId="478"/>
            <ac:spMkLst>
              <pc:docMk/>
              <pc:sldMasterMk cId="0" sldId="2147483648"/>
              <pc:sldLayoutMk cId="0" sldId="2147483652"/>
              <ac:spMk id="6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27.402" v="919" actId="478"/>
          <pc:sldLayoutMkLst>
            <pc:docMk/>
            <pc:sldMasterMk cId="0" sldId="2147483648"/>
            <pc:sldLayoutMk cId="0" sldId="2147483655"/>
          </pc:sldLayoutMkLst>
          <pc:spChg chg="mod">
            <ac:chgData name="Gian-Andrea Heinrich" userId="6404adc731ae9f54" providerId="LiveId" clId="{76FE163F-002C-45B5-B011-89846E49E5D9}" dt="2018-03-11T10:43:27.402" v="919" actId="478"/>
            <ac:spMkLst>
              <pc:docMk/>
              <pc:sldMasterMk cId="0" sldId="2147483648"/>
              <pc:sldLayoutMk cId="0" sldId="2147483655"/>
              <ac:spMk id="3" creationId="{00000000-0000-0000-0000-000000000000}"/>
            </ac:spMkLst>
          </pc:spChg>
        </pc:sldLayoutChg>
        <pc:sldLayoutChg chg="delSp modSp">
          <pc:chgData name="Gian-Andrea Heinrich" userId="6404adc731ae9f54" providerId="LiveId" clId="{76FE163F-002C-45B5-B011-89846E49E5D9}" dt="2018-03-11T10:43:02.875" v="915" actId="478"/>
          <pc:sldLayoutMkLst>
            <pc:docMk/>
            <pc:sldMasterMk cId="0" sldId="2147483648"/>
            <pc:sldLayoutMk cId="826009964" sldId="2147483661"/>
          </pc:sldLayoutMkLst>
          <pc:spChg chg="mod">
            <ac:chgData name="Gian-Andrea Heinrich" userId="6404adc731ae9f54" providerId="LiveId" clId="{76FE163F-002C-45B5-B011-89846E49E5D9}" dt="2018-03-11T10:43:02.875" v="915" actId="478"/>
            <ac:spMkLst>
              <pc:docMk/>
              <pc:sldMasterMk cId="0" sldId="2147483648"/>
              <pc:sldLayoutMk cId="826009964" sldId="2147483661"/>
              <ac:spMk id="7" creationId="{00000000-0000-0000-0000-000000000000}"/>
            </ac:spMkLst>
          </pc:spChg>
          <pc:picChg chg="del">
            <ac:chgData name="Gian-Andrea Heinrich" userId="6404adc731ae9f54" providerId="LiveId" clId="{76FE163F-002C-45B5-B011-89846E49E5D9}" dt="2018-03-11T10:13:16.940" v="0" actId="478"/>
            <ac:picMkLst>
              <pc:docMk/>
              <pc:sldMasterMk cId="0" sldId="2147483648"/>
              <pc:sldLayoutMk cId="826009964" sldId="2147483661"/>
              <ac:picMk id="14" creationId="{00000000-0000-0000-0000-000000000000}"/>
            </ac:picMkLst>
          </pc:picChg>
        </pc:sldLayoutChg>
        <pc:sldLayoutChg chg="modSp">
          <pc:chgData name="Gian-Andrea Heinrich" userId="6404adc731ae9f54" providerId="LiveId" clId="{76FE163F-002C-45B5-B011-89846E49E5D9}" dt="2018-03-11T10:43:33.418" v="920" actId="478"/>
          <pc:sldLayoutMkLst>
            <pc:docMk/>
            <pc:sldMasterMk cId="0" sldId="2147483648"/>
            <pc:sldLayoutMk cId="1353896245" sldId="2147483665"/>
          </pc:sldLayoutMkLst>
          <pc:spChg chg="mod">
            <ac:chgData name="Gian-Andrea Heinrich" userId="6404adc731ae9f54" providerId="LiveId" clId="{76FE163F-002C-45B5-B011-89846E49E5D9}" dt="2018-03-11T10:43:33.418" v="920" actId="478"/>
            <ac:spMkLst>
              <pc:docMk/>
              <pc:sldMasterMk cId="0" sldId="2147483648"/>
              <pc:sldLayoutMk cId="1353896245" sldId="2147483665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09.002" v="916" actId="478"/>
          <pc:sldLayoutMkLst>
            <pc:docMk/>
            <pc:sldMasterMk cId="0" sldId="2147483648"/>
            <pc:sldLayoutMk cId="1490291718" sldId="2147483667"/>
          </pc:sldLayoutMkLst>
          <pc:spChg chg="mod">
            <ac:chgData name="Gian-Andrea Heinrich" userId="6404adc731ae9f54" providerId="LiveId" clId="{76FE163F-002C-45B5-B011-89846E49E5D9}" dt="2018-03-11T10:43:09.002" v="916" actId="478"/>
            <ac:spMkLst>
              <pc:docMk/>
              <pc:sldMasterMk cId="0" sldId="2147483648"/>
              <pc:sldLayoutMk cId="1490291718" sldId="2147483667"/>
              <ac:spMk id="5" creationId="{00000000-0000-0000-0000-000000000000}"/>
            </ac:spMkLst>
          </pc:spChg>
        </pc:sldLayoutChg>
        <pc:sldLayoutChg chg="modSp">
          <pc:chgData name="Gian-Andrea Heinrich" userId="6404adc731ae9f54" providerId="LiveId" clId="{76FE163F-002C-45B5-B011-89846E49E5D9}" dt="2018-03-11T10:43:38.106" v="921" actId="478"/>
          <pc:sldLayoutMkLst>
            <pc:docMk/>
            <pc:sldMasterMk cId="0" sldId="2147483648"/>
            <pc:sldLayoutMk cId="1506385941" sldId="2147483668"/>
          </pc:sldLayoutMkLst>
          <pc:spChg chg="mod">
            <ac:chgData name="Gian-Andrea Heinrich" userId="6404adc731ae9f54" providerId="LiveId" clId="{76FE163F-002C-45B5-B011-89846E49E5D9}" dt="2018-03-11T10:43:38.106" v="921" actId="478"/>
            <ac:spMkLst>
              <pc:docMk/>
              <pc:sldMasterMk cId="0" sldId="2147483648"/>
              <pc:sldLayoutMk cId="1506385941" sldId="2147483668"/>
              <ac:spMk id="3" creationId="{00000000-0000-0000-0000-000000000000}"/>
            </ac:spMkLst>
          </pc:spChg>
        </pc:sldLayoutChg>
      </pc:sldMasterChg>
    </pc:docChg>
  </pc:docChgLst>
  <pc:docChgLst>
    <pc:chgData name="Gian-Andrea Heinrich" userId="6404adc731ae9f54" providerId="LiveId" clId="{EDB40AF7-1341-4466-84AC-0F73D1EF3E4E}"/>
    <pc:docChg chg="undo custSel modSld">
      <pc:chgData name="Gian-Andrea Heinrich" userId="6404adc731ae9f54" providerId="LiveId" clId="{EDB40AF7-1341-4466-84AC-0F73D1EF3E4E}" dt="2018-03-11T14:20:18.590" v="174" actId="122"/>
      <pc:docMkLst>
        <pc:docMk/>
      </pc:docMkLst>
      <pc:sldChg chg="modSp">
        <pc:chgData name="Gian-Andrea Heinrich" userId="6404adc731ae9f54" providerId="LiveId" clId="{EDB40AF7-1341-4466-84AC-0F73D1EF3E4E}" dt="2018-03-11T14:20:18.590" v="174" actId="122"/>
        <pc:sldMkLst>
          <pc:docMk/>
          <pc:sldMk cId="4038906334" sldId="268"/>
        </pc:sldMkLst>
        <pc:spChg chg="mod">
          <ac:chgData name="Gian-Andrea Heinrich" userId="6404adc731ae9f54" providerId="LiveId" clId="{EDB40AF7-1341-4466-84AC-0F73D1EF3E4E}" dt="2018-03-11T14:20:18.590" v="174" actId="122"/>
          <ac:spMkLst>
            <pc:docMk/>
            <pc:sldMk cId="4038906334" sldId="268"/>
            <ac:spMk id="18" creationId="{00000000-0000-0000-0000-000000000000}"/>
          </ac:spMkLst>
        </pc:spChg>
      </pc:sldChg>
      <pc:sldChg chg="modSp">
        <pc:chgData name="Gian-Andrea Heinrich" userId="6404adc731ae9f54" providerId="LiveId" clId="{EDB40AF7-1341-4466-84AC-0F73D1EF3E4E}" dt="2018-03-11T14:04:55.622" v="76" actId="20577"/>
        <pc:sldMkLst>
          <pc:docMk/>
          <pc:sldMk cId="2698759987" sldId="281"/>
        </pc:sldMkLst>
        <pc:spChg chg="mod">
          <ac:chgData name="Gian-Andrea Heinrich" userId="6404adc731ae9f54" providerId="LiveId" clId="{EDB40AF7-1341-4466-84AC-0F73D1EF3E4E}" dt="2018-03-11T14:04:55.622" v="76" actId="20577"/>
          <ac:spMkLst>
            <pc:docMk/>
            <pc:sldMk cId="2698759987" sldId="281"/>
            <ac:spMk id="7" creationId="{B69A0295-9452-46CA-998D-1FA9B6D6E414}"/>
          </ac:spMkLst>
        </pc:spChg>
      </pc:sldChg>
      <pc:sldChg chg="modSp">
        <pc:chgData name="Gian-Andrea Heinrich" userId="6404adc731ae9f54" providerId="LiveId" clId="{EDB40AF7-1341-4466-84AC-0F73D1EF3E4E}" dt="2018-03-11T14:19:05.490" v="153" actId="6549"/>
        <pc:sldMkLst>
          <pc:docMk/>
          <pc:sldMk cId="3171145255" sldId="282"/>
        </pc:sldMkLst>
        <pc:spChg chg="mod">
          <ac:chgData name="Gian-Andrea Heinrich" userId="6404adc731ae9f54" providerId="LiveId" clId="{EDB40AF7-1341-4466-84AC-0F73D1EF3E4E}" dt="2018-03-11T14:19:05.490" v="153" actId="6549"/>
          <ac:spMkLst>
            <pc:docMk/>
            <pc:sldMk cId="3171145255" sldId="282"/>
            <ac:spMk id="7" creationId="{68E73629-66B0-443B-91A2-6B9677970A17}"/>
          </ac:spMkLst>
        </pc:spChg>
      </pc:sldChg>
      <pc:sldChg chg="modNotesTx">
        <pc:chgData name="Gian-Andrea Heinrich" userId="6404adc731ae9f54" providerId="LiveId" clId="{EDB40AF7-1341-4466-84AC-0F73D1EF3E4E}" dt="2018-03-11T14:19:40.445" v="173" actId="20577"/>
        <pc:sldMkLst>
          <pc:docMk/>
          <pc:sldMk cId="2838165957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13.03.2018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13.03.2018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3602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7091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77053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87325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464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10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54165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1532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161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2989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3378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98200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16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5957-9E2E-4050-B348-93C4AC6A773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A9B7-A6B0-4954-8E26-032AF6513D28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B1AA2-AC51-435F-84AA-B31C656B066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29AD-A925-4864-904D-9037337ACFF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1AE6-585D-4BFD-9F37-51F6B03BD76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4C8-F352-468B-AFA1-4419FDE8B745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E067-AE51-4E29-9D14-8217939A897F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AD66-FA86-4F2A-864C-4ABB8E297E9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1308-AFAF-4709-965D-3B3754EF637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0878-77DA-4E13-985F-3C2F489E633B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0577-5992-4B83-BCDF-19AABECFF2A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DCD3-FFAA-4CC1-A245-D8B74423162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9397-02BB-4C66-9997-FF754C9D892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E73C-A3D8-44D4-8DD8-C9D4B60373C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CB31-E19E-45D5-B256-A439DC3BA53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B619-93C4-4352-8C8B-9F5A42D9183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3849-6EA7-445B-8754-330E6F30035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B466-353C-4559-B86F-A7B89F939886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25DF-A56D-435C-88A0-1CDE98D99DB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2E11-6D64-4A00-91C3-70E21CDCDF65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469C-A5D6-44DE-9922-57D6D1E1755F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851" y="6237288"/>
            <a:ext cx="2960688" cy="6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6536-C18C-48EA-B946-1E5E2D26A596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ECB6-9B52-436D-88BF-725F0146AE5C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5E4E-A345-4ADD-85F1-4B32E0A61C65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2774-547E-40ED-BB93-6E34837D9C1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D5E-9A2E-47EE-AFE0-2656EC08236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9D41-E62B-41D9-9A77-884A94F67F37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BAD6-3E24-4F45-9744-DCF1B001A9F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43FB-0F87-4D64-8156-5908695CB8E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DA43-3AA2-4161-9008-CCA0C4167827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4DCA5-032B-43B1-84CB-E868A266CD8E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A844-612C-49B4-8032-8E34006DDCD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2CC7-F84B-4A28-9EAC-BB1527E382BC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3085-6EFC-40C1-8AD5-88695919A19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95CA-38DF-49AA-904C-DE088BBC149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6BBA-CF55-44C7-9C81-393C33755CFD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6BB5-951F-40D5-9965-E39DFFD7F346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E881-4D3E-4265-86A4-3A2735B2F76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2" name="Rechteck 1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03D2-3246-4753-BB3E-D3BD91F7C7E5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2BD3-3053-4683-B0B5-11D238B7CABE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8015-7861-49AF-878D-84350A2DCADC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2BB2-B28A-4370-BEC6-B87F4F0A2C20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86E6D-73E1-4958-B9DC-EA661C61499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68BE-6D52-4B05-B780-712EC945C9DE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408A-66E4-4120-8807-829D32D1E93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5463-3C93-4F31-8620-F1E6ECC9AA2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757E2-1317-481E-A1D7-8E22F181F64F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9" name="Rechteck 8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C3A43-103B-485B-8EF7-BFFB7474453A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52E1-AC6A-4B6A-A051-8DADDA37A3E7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5A69-5DD2-4D73-A259-BA043B17031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CD42-3CDD-426B-AE29-7C049B9F328B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44D8-427F-4B3D-A699-F5F67BCC403B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B8DB-ECE1-46A7-94FE-560F4A60428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5B7D-AF89-4AF7-B32C-12F701038A9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21E4-2D05-4251-9AAF-40C8105D9A42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842-35CC-4661-A060-E8C618D47E1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431-3A84-4A29-ADE9-6688760CEB46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CH" dirty="0"/>
          </a:p>
        </p:txBody>
      </p:sp>
      <p:sp>
        <p:nvSpPr>
          <p:cNvPr id="6" name="Rechteck 5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5909B-B68D-4757-BE29-750C22B8297F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59-8A0C-4E48-8CF6-84C9A625ADD8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E9BB-6147-41ED-A6A6-4E22FA8775A2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7E4-9DFF-424E-BF3F-D3544DBE335C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62F9-3CA3-4336-9E36-35E1F02E26B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4517-76C7-4A44-87E3-DBC1E2B40162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33BD-643B-4ABD-96B8-7FF0190D5CD5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680B9-0454-4137-B139-8ADDC650E717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0F26-E65B-4E6B-990A-9A87B63E7E7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A7CD-78E4-483F-A0D0-B8A19DA25CFE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/>
              <a:t>Bild auf Platzhalter ziehen oder durch Klicken auf Symbol hinzufügen</a:t>
            </a:r>
            <a:endParaRPr lang="de-CH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F146-F181-48A8-A792-AACB6AB56816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22BD-590C-4B9B-BA1B-E9420245807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2866-3D4D-4B08-8463-B879C3501469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323850" y="6308726"/>
            <a:ext cx="3177409" cy="46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F14C144-C222-4D9F-BBC4-B9C32D4925C4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5FC875E-32E0-4B21-8733-6A8A5DC860C8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24A45C3-CCB0-4A07-949A-75785C06BA6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B5FC2B7-9598-4208-AD05-42F179FA921F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5209BDA-F337-40DC-9A7A-21B1000047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384EFE-3619-4BEB-8970-AE4C72F9853C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944DCA-F415-4C1F-83A5-5F965CBB3C5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90D4235-8573-4669-9187-4EA81DF3EC80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Gian-Andrea Heinrich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ens.fr/willow/events/cvml2011/materials/CVML2011_Cordelia_bof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ag-of-words_model_in_computer_vision#cite_note-feifeicvpr2005-1" TargetMode="External"/><Relationship Id="rId3" Type="http://schemas.openxmlformats.org/officeDocument/2006/relationships/hyperlink" Target="https://en.wikipedia.org/wiki/Photogrammetry" TargetMode="External"/><Relationship Id="rId7" Type="http://schemas.openxmlformats.org/officeDocument/2006/relationships/hyperlink" Target="https://en.wikipedia.org/wiki/Feature_detection_(computer_vision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tereo_vision" TargetMode="External"/><Relationship Id="rId5" Type="http://schemas.openxmlformats.org/officeDocument/2006/relationships/hyperlink" Target="https://en.wikipedia.org/wiki/Structure_from_motion#cite_note-1" TargetMode="External"/><Relationship Id="rId4" Type="http://schemas.openxmlformats.org/officeDocument/2006/relationships/hyperlink" Target="https://en.wikipedia.org/wiki/Range_imaging" TargetMode="External"/><Relationship Id="rId9" Type="http://schemas.openxmlformats.org/officeDocument/2006/relationships/hyperlink" Target="https://en.wikipedia.org/wiki/Bag-of-words_model_in_computer_vision#cite_note-cvprcourse-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</p:spTree>
    <p:extLst>
      <p:ext uri="{BB962C8B-B14F-4D97-AF65-F5344CB8AC3E}">
        <p14:creationId xmlns:p14="http://schemas.microsoft.com/office/powerpoint/2010/main" val="36094172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10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Outlook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323850" y="1593918"/>
            <a:ext cx="11738671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Future research:</a:t>
            </a:r>
          </a:p>
          <a:p>
            <a:r>
              <a:rPr lang="en-GB" dirty="0"/>
              <a:t>Streaming</a:t>
            </a:r>
          </a:p>
          <a:p>
            <a:pPr lvl="1"/>
            <a:r>
              <a:rPr lang="en-GB" dirty="0"/>
              <a:t>Associating data (on the fly) is more difficult</a:t>
            </a:r>
          </a:p>
          <a:p>
            <a:r>
              <a:rPr lang="en-GB" dirty="0"/>
              <a:t>Higher model completeness</a:t>
            </a:r>
          </a:p>
          <a:p>
            <a:pPr lvl="1"/>
            <a:r>
              <a:rPr lang="en-GB" dirty="0"/>
              <a:t>New data association concepts</a:t>
            </a:r>
          </a:p>
        </p:txBody>
      </p:sp>
    </p:spTree>
    <p:extLst>
      <p:ext uri="{BB962C8B-B14F-4D97-AF65-F5344CB8AC3E}">
        <p14:creationId xmlns:p14="http://schemas.microsoft.com/office/powerpoint/2010/main" val="26606937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Texture is characterized by the repetition of basic elements or </a:t>
            </a:r>
            <a:r>
              <a:rPr lang="en-US" dirty="0" err="1"/>
              <a:t>textons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http://www.di.ens.fr/willow/events/cvml2011/materials/CVML2011_Cordelia_bof.pdf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11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955448-54E0-406D-821A-4737F0A34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00" t="18500" r="18499" b="11150"/>
          <a:stretch/>
        </p:blipFill>
        <p:spPr>
          <a:xfrm>
            <a:off x="7101759" y="2562081"/>
            <a:ext cx="4009990" cy="29524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BB0C00-E9A4-437B-AE1F-1F81F098DD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99" t="11157" r="17800" b="56320"/>
          <a:stretch/>
        </p:blipFill>
        <p:spPr>
          <a:xfrm>
            <a:off x="764879" y="4005509"/>
            <a:ext cx="4587574" cy="15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93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r>
              <a:rPr lang="en-GB" dirty="0"/>
              <a:t>Different datasets:</a:t>
            </a:r>
          </a:p>
          <a:p>
            <a:pPr lvl="1"/>
            <a:r>
              <a:rPr lang="en-GB" dirty="0"/>
              <a:t>Roman Forum</a:t>
            </a:r>
          </a:p>
          <a:p>
            <a:pPr lvl="1"/>
            <a:r>
              <a:rPr lang="en-GB" dirty="0"/>
              <a:t>Berlin</a:t>
            </a:r>
          </a:p>
          <a:p>
            <a:pPr lvl="1"/>
            <a:r>
              <a:rPr lang="en-GB" dirty="0"/>
              <a:t>Paris</a:t>
            </a:r>
          </a:p>
          <a:p>
            <a:pPr lvl="1"/>
            <a:r>
              <a:rPr lang="en-GB" dirty="0"/>
              <a:t>London</a:t>
            </a:r>
          </a:p>
          <a:p>
            <a:pPr lvl="1"/>
            <a:r>
              <a:rPr lang="en-GB" dirty="0"/>
              <a:t>World by Yahoo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12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323977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For a match:</a:t>
            </a:r>
          </a:p>
          <a:p>
            <a:r>
              <a:rPr lang="en-GB" dirty="0"/>
              <a:t>&gt;= 30 </a:t>
            </a:r>
            <a:r>
              <a:rPr lang="en-GB" dirty="0" err="1"/>
              <a:t>inliner</a:t>
            </a:r>
            <a:r>
              <a:rPr lang="en-GB" dirty="0"/>
              <a:t> matches</a:t>
            </a:r>
          </a:p>
          <a:p>
            <a:r>
              <a:rPr lang="en-GB" dirty="0"/>
              <a:t>Ignore images if &gt; 70% of </a:t>
            </a:r>
            <a:r>
              <a:rPr lang="en-GB" dirty="0" err="1"/>
              <a:t>inliners</a:t>
            </a:r>
            <a:r>
              <a:rPr lang="en-GB" dirty="0"/>
              <a:t> are along the outer boarder (watermarks)</a:t>
            </a:r>
          </a:p>
          <a:p>
            <a:r>
              <a:rPr lang="en-GB" dirty="0"/>
              <a:t>Positioning camera in existing 3D model -&gt; &gt;= 50 P3P (BILD </a:t>
            </a:r>
            <a:r>
              <a:rPr lang="en-GB" dirty="0" err="1"/>
              <a:t>dazu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32575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r>
              <a:rPr lang="en-GB" dirty="0"/>
              <a:t>Different datasets:</a:t>
            </a:r>
          </a:p>
          <a:p>
            <a:pPr lvl="1"/>
            <a:r>
              <a:rPr lang="en-GB" dirty="0"/>
              <a:t>Roman Forum</a:t>
            </a:r>
          </a:p>
          <a:p>
            <a:pPr lvl="1"/>
            <a:r>
              <a:rPr lang="en-GB" dirty="0"/>
              <a:t>Berlin</a:t>
            </a:r>
          </a:p>
          <a:p>
            <a:pPr lvl="1"/>
            <a:r>
              <a:rPr lang="en-GB" dirty="0"/>
              <a:t>Paris</a:t>
            </a:r>
          </a:p>
          <a:p>
            <a:pPr lvl="1"/>
            <a:r>
              <a:rPr lang="en-GB" dirty="0"/>
              <a:t>London</a:t>
            </a:r>
          </a:p>
          <a:p>
            <a:pPr lvl="1"/>
            <a:r>
              <a:rPr lang="en-GB" dirty="0"/>
              <a:t>World by Yahoo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13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ABA13A-21BB-4C1E-80D4-DB592043A59B}"/>
              </a:ext>
            </a:extLst>
          </p:cNvPr>
          <p:cNvSpPr txBox="1"/>
          <p:nvPr/>
        </p:nvSpPr>
        <p:spPr>
          <a:xfrm>
            <a:off x="6430667" y="4456256"/>
            <a:ext cx="5492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i="1" dirty="0"/>
              <a:t>Training Workflow and Diagramm </a:t>
            </a:r>
            <a:r>
              <a:rPr lang="de-CH" sz="1600" i="1" dirty="0" err="1"/>
              <a:t>of</a:t>
            </a:r>
            <a:r>
              <a:rPr lang="de-CH" sz="1600" i="1" dirty="0"/>
              <a:t> A3C high-level </a:t>
            </a:r>
            <a:r>
              <a:rPr lang="de-CH" sz="1600" i="1" dirty="0" err="1"/>
              <a:t>achitecture</a:t>
            </a:r>
            <a:r>
              <a:rPr lang="de-CH" sz="1600" i="1" dirty="0"/>
              <a:t> </a:t>
            </a:r>
            <a:r>
              <a:rPr lang="de-CH" sz="1600" i="1" dirty="0">
                <a:sym typeface="Wingdings" panose="05000000000000000000" pitchFamily="2" charset="2"/>
              </a:rPr>
              <a:t> </a:t>
            </a:r>
            <a:r>
              <a:rPr lang="de-CH" sz="1600" i="1" dirty="0" err="1"/>
              <a:t>Asynchronous</a:t>
            </a:r>
            <a:r>
              <a:rPr lang="de-CH" sz="1600" i="1" dirty="0"/>
              <a:t> Advantage Actor-</a:t>
            </a:r>
            <a:r>
              <a:rPr lang="de-CH" sz="1600" i="1" dirty="0" err="1"/>
              <a:t>Critic</a:t>
            </a:r>
            <a:endParaRPr lang="en-GB" sz="1600" i="1" dirty="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323977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Split into 2 sections:</a:t>
            </a:r>
          </a:p>
          <a:p>
            <a:r>
              <a:rPr lang="en-GB" dirty="0"/>
              <a:t>First one: Same PC as </a:t>
            </a:r>
            <a:r>
              <a:rPr lang="en-GB" dirty="0" err="1"/>
              <a:t>Frahm</a:t>
            </a:r>
            <a:r>
              <a:rPr lang="en-GB" dirty="0"/>
              <a:t> et al. [9] to check performance with the same small scale datasets</a:t>
            </a:r>
          </a:p>
          <a:p>
            <a:r>
              <a:rPr lang="en-GB" dirty="0"/>
              <a:t>Second: Better PC: World</a:t>
            </a:r>
          </a:p>
        </p:txBody>
      </p:sp>
      <p:pic>
        <p:nvPicPr>
          <p:cNvPr id="2050" name="Picture 2" descr="Bildergebnis für geometric verification structures from motion">
            <a:extLst>
              <a:ext uri="{FF2B5EF4-FFF2-40B4-BE49-F238E27FC236}">
                <a16:creationId xmlns:a16="http://schemas.microsoft.com/office/drawing/2014/main" id="{B15CB3EF-741A-4F70-907D-B442A4F4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971550"/>
            <a:ext cx="661987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7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Adaptive</a:t>
            </a:r>
          </a:p>
          <a:p>
            <a:r>
              <a:rPr lang="en-US" dirty="0"/>
              <a:t>Streaming</a:t>
            </a:r>
          </a:p>
          <a:p>
            <a:r>
              <a:rPr lang="en-US" dirty="0"/>
              <a:t>Scalable -&gt; processing time linear (6% variance)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14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0234096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Image match algorithm:</a:t>
            </a:r>
          </a:p>
          <a:p>
            <a:r>
              <a:rPr lang="en-GB" dirty="0"/>
              <a:t>&gt;= 30 </a:t>
            </a:r>
            <a:r>
              <a:rPr lang="en-GB" dirty="0" err="1"/>
              <a:t>inliner</a:t>
            </a:r>
            <a:r>
              <a:rPr lang="en-GB" dirty="0"/>
              <a:t> matches</a:t>
            </a:r>
          </a:p>
          <a:p>
            <a:r>
              <a:rPr lang="en-GB" dirty="0"/>
              <a:t>Ignore images if &gt; 70% of </a:t>
            </a:r>
            <a:r>
              <a:rPr lang="en-GB" dirty="0" err="1"/>
              <a:t>inliners</a:t>
            </a:r>
            <a:r>
              <a:rPr lang="en-GB" dirty="0"/>
              <a:t> are along the outer boarder (watermarks)</a:t>
            </a:r>
          </a:p>
          <a:p>
            <a:r>
              <a:rPr lang="en-GB" dirty="0"/>
              <a:t>Positioning camera in existing 3D model requires &gt;= 50 P3P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302202-7866-4CCD-B0EB-18EC002D5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9" t="1698" r="5900" b="2750"/>
          <a:stretch/>
        </p:blipFill>
        <p:spPr>
          <a:xfrm>
            <a:off x="341085" y="1618661"/>
            <a:ext cx="5760800" cy="426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54808F-010A-41F7-9330-EBDC315EE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869" y="3988465"/>
            <a:ext cx="3122902" cy="23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73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75252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Results &amp; Comparison:</a:t>
            </a:r>
          </a:p>
          <a:p>
            <a:pPr lvl="1"/>
            <a:r>
              <a:rPr lang="en-GB" dirty="0"/>
              <a:t>I/O Bottleneck: </a:t>
            </a:r>
            <a:r>
              <a:rPr lang="en-GB" dirty="0" err="1"/>
              <a:t>Harddrive</a:t>
            </a:r>
            <a:r>
              <a:rPr lang="en-GB" dirty="0"/>
              <a:t> too slow</a:t>
            </a:r>
          </a:p>
          <a:p>
            <a:r>
              <a:rPr lang="en-GB" dirty="0"/>
              <a:t>Roman Forum (</a:t>
            </a:r>
            <a:r>
              <a:rPr lang="en-GB" dirty="0" err="1"/>
              <a:t>MatchMiner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~4.7x faster (PC vs 53-node cluster)</a:t>
            </a:r>
          </a:p>
          <a:p>
            <a:pPr lvl="1"/>
            <a:r>
              <a:rPr lang="en-GB" dirty="0"/>
              <a:t>More images (~ +11.7%)</a:t>
            </a:r>
          </a:p>
          <a:p>
            <a:pPr lvl="1"/>
            <a:r>
              <a:rPr lang="en-GB" dirty="0"/>
              <a:t>~1.5x better connectivity</a:t>
            </a:r>
          </a:p>
          <a:p>
            <a:r>
              <a:rPr lang="en-GB" dirty="0"/>
              <a:t>Berlin (</a:t>
            </a:r>
            <a:r>
              <a:rPr lang="en-GB" dirty="0" err="1"/>
              <a:t>Frahm</a:t>
            </a:r>
            <a:r>
              <a:rPr lang="en-GB" dirty="0"/>
              <a:t> et al.)</a:t>
            </a:r>
          </a:p>
          <a:p>
            <a:pPr lvl="1"/>
            <a:r>
              <a:rPr lang="en-GB" dirty="0"/>
              <a:t>~2x more registered photos</a:t>
            </a:r>
          </a:p>
          <a:p>
            <a:pPr lvl="1"/>
            <a:r>
              <a:rPr lang="en-GB" dirty="0"/>
              <a:t>~14x faster</a:t>
            </a:r>
          </a:p>
          <a:p>
            <a:r>
              <a:rPr lang="en-GB" dirty="0"/>
              <a:t>Berlin/London/Paris:</a:t>
            </a:r>
          </a:p>
          <a:p>
            <a:pPr lvl="1"/>
            <a:r>
              <a:rPr lang="en-GB" dirty="0"/>
              <a:t>Registration rate of ~25%</a:t>
            </a:r>
          </a:p>
          <a:p>
            <a:pPr lvl="1"/>
            <a:r>
              <a:rPr lang="en-GB" dirty="0"/>
              <a:t>Computation rates scale linearly</a:t>
            </a:r>
          </a:p>
          <a:p>
            <a:pPr lvl="1"/>
            <a:r>
              <a:rPr lang="en-GB" dirty="0"/>
              <a:t>State-of-the-art model completeness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Benchmark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Improvements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7029749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Improvements:</a:t>
            </a:r>
          </a:p>
          <a:p>
            <a:r>
              <a:rPr lang="en-GB" dirty="0"/>
              <a:t>7 high-performance HDDs</a:t>
            </a:r>
          </a:p>
          <a:p>
            <a:r>
              <a:rPr lang="en-GB" dirty="0"/>
              <a:t>Render down to 640x480 pixels</a:t>
            </a:r>
          </a:p>
          <a:p>
            <a:r>
              <a:rPr lang="en-GB" dirty="0"/>
              <a:t>Use &gt;5x memory</a:t>
            </a:r>
          </a:p>
          <a:p>
            <a:r>
              <a:rPr lang="en-GB" dirty="0"/>
              <a:t>More powerful GPUs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F80CBEF-1540-4D8E-9354-284D1F7EC800}"/>
              </a:ext>
            </a:extLst>
          </p:cNvPr>
          <p:cNvSpPr/>
          <p:nvPr/>
        </p:nvSpPr>
        <p:spPr>
          <a:xfrm>
            <a:off x="5589549" y="3608926"/>
            <a:ext cx="1008140" cy="720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24954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World Results</a:t>
            </a:r>
          </a:p>
        </p:txBody>
      </p:sp>
      <p:pic>
        <p:nvPicPr>
          <p:cNvPr id="9" name="bRYqyoqUJuM (1)">
            <a:hlinkClick r:id="" action="ppaction://media"/>
            <a:extLst>
              <a:ext uri="{FF2B5EF4-FFF2-40B4-BE49-F238E27FC236}">
                <a16:creationId xmlns:a16="http://schemas.microsoft.com/office/drawing/2014/main" id="{6C151140-71C3-4342-9643-1258CCB11C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2400" y="1269269"/>
            <a:ext cx="6624025" cy="4968019"/>
          </a:xfrm>
        </p:spPr>
      </p:pic>
    </p:spTree>
    <p:extLst>
      <p:ext uri="{BB962C8B-B14F-4D97-AF65-F5344CB8AC3E}">
        <p14:creationId xmlns:p14="http://schemas.microsoft.com/office/powerpoint/2010/main" val="3628510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38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Achievements:</a:t>
            </a:r>
          </a:p>
          <a:p>
            <a:r>
              <a:rPr lang="en-GB" dirty="0"/>
              <a:t>Same model-completeness</a:t>
            </a:r>
          </a:p>
          <a:p>
            <a:r>
              <a:rPr lang="en-US" dirty="0"/>
              <a:t>First to handling unordered world-scale datasets</a:t>
            </a:r>
          </a:p>
          <a:p>
            <a:r>
              <a:rPr lang="en-US" dirty="0"/>
              <a:t>~100 Mio images processed to 3D models within 6 days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While at the same time being</a:t>
            </a:r>
          </a:p>
          <a:p>
            <a:r>
              <a:rPr lang="en-US" dirty="0"/>
              <a:t>Adaptive</a:t>
            </a:r>
          </a:p>
          <a:p>
            <a:r>
              <a:rPr lang="en-US" dirty="0"/>
              <a:t>Online (streaming, on the fly)</a:t>
            </a:r>
          </a:p>
          <a:p>
            <a:r>
              <a:rPr lang="en-US" dirty="0"/>
              <a:t>Scalable (linear processing time)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958" y="1593918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Future research:</a:t>
            </a:r>
          </a:p>
          <a:p>
            <a:r>
              <a:rPr lang="en-GB" dirty="0"/>
              <a:t>Streaming</a:t>
            </a:r>
          </a:p>
          <a:p>
            <a:pPr lvl="1"/>
            <a:r>
              <a:rPr lang="en-GB" dirty="0"/>
              <a:t>Associating data (on the fly) is more difficult</a:t>
            </a:r>
          </a:p>
          <a:p>
            <a:r>
              <a:rPr lang="en-GB" dirty="0"/>
              <a:t>Higher model completeness</a:t>
            </a:r>
          </a:p>
          <a:p>
            <a:pPr lvl="1"/>
            <a:r>
              <a:rPr lang="en-GB" dirty="0"/>
              <a:t>New data association concepts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DC63DEC-EA4E-4130-8663-2AD663FFA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0" t="29514" r="27600" b="31100"/>
          <a:stretch/>
        </p:blipFill>
        <p:spPr>
          <a:xfrm>
            <a:off x="6885729" y="3872885"/>
            <a:ext cx="4396645" cy="24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981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CCF4F6A-4C72-463A-8F35-C52A9A499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19" y="675885"/>
            <a:ext cx="6120850" cy="612085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D3C117-A580-402E-AD3F-5E30B08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4E903-FB10-4C2E-B330-D1C8B676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E390E-5DDA-4CBB-B0A1-BAA1958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7438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In the presentation, you are also expected to talk about the previous work and highlight the novelties proposed in the paper explicitly.</a:t>
            </a:r>
          </a:p>
          <a:p>
            <a:endParaRPr lang="en-US" dirty="0"/>
          </a:p>
          <a:p>
            <a:r>
              <a:rPr lang="en-US" b="1" dirty="0"/>
              <a:t>Structure from motion (</a:t>
            </a:r>
            <a:r>
              <a:rPr lang="en-US" b="1" dirty="0" err="1"/>
              <a:t>SfM</a:t>
            </a:r>
            <a:r>
              <a:rPr lang="en-US" b="1" dirty="0"/>
              <a:t>)</a:t>
            </a:r>
            <a:r>
              <a:rPr lang="en-US" dirty="0"/>
              <a:t> is a </a:t>
            </a:r>
            <a:r>
              <a:rPr lang="en-US" dirty="0">
                <a:hlinkClick r:id="rId3" tooltip="Photogrammetry"/>
              </a:rPr>
              <a:t>photogrammetric</a:t>
            </a:r>
            <a:r>
              <a:rPr lang="en-US" dirty="0"/>
              <a:t> </a:t>
            </a:r>
            <a:r>
              <a:rPr lang="en-US" dirty="0">
                <a:hlinkClick r:id="rId4" tooltip="Range imaging"/>
              </a:rPr>
              <a:t>range imaging</a:t>
            </a:r>
            <a:r>
              <a:rPr lang="en-US" dirty="0"/>
              <a:t> technique for estimating three-dimensional structures from two-dimensional image sequences</a:t>
            </a:r>
          </a:p>
          <a:p>
            <a:r>
              <a:rPr lang="en-US" dirty="0"/>
              <a:t>Humans perceive a lot of information about the three-dimensional structure in their environment by moving through it. When the observer moves and the objects around the observer move, information is obtained from images sensed over time.</a:t>
            </a:r>
            <a:r>
              <a:rPr lang="en-US" baseline="30000" dirty="0">
                <a:hlinkClick r:id="rId5"/>
              </a:rPr>
              <a:t>[1]</a:t>
            </a:r>
            <a:endParaRPr lang="en-US" dirty="0"/>
          </a:p>
          <a:p>
            <a:r>
              <a:rPr lang="en-US" dirty="0"/>
              <a:t>Finding structure from motion presents a similar problem to finding structure from </a:t>
            </a:r>
            <a:r>
              <a:rPr lang="en-US" dirty="0">
                <a:hlinkClick r:id="rId6" tooltip="Stereo vision"/>
              </a:rPr>
              <a:t>stereo vision</a:t>
            </a:r>
            <a:r>
              <a:rPr lang="en-US" dirty="0"/>
              <a:t>. In both instances, the correspondence between images and the reconstruction of 3D object needs to be found.</a:t>
            </a:r>
          </a:p>
          <a:p>
            <a:r>
              <a:rPr lang="en-US" dirty="0"/>
              <a:t>Visual Words: Bag of Words in Visual Computing</a:t>
            </a:r>
          </a:p>
          <a:p>
            <a:r>
              <a:rPr lang="en-US" dirty="0">
                <a:hlinkClick r:id="rId7" tooltip="Feature detection (computer vision)"/>
              </a:rPr>
              <a:t>feature detection</a:t>
            </a:r>
            <a:r>
              <a:rPr lang="en-US" dirty="0"/>
              <a:t>, feature description, and codebook generation.</a:t>
            </a:r>
            <a:r>
              <a:rPr lang="en-US" baseline="30000" dirty="0">
                <a:hlinkClick r:id="rId8"/>
              </a:rPr>
              <a:t>[1]</a:t>
            </a:r>
            <a:r>
              <a:rPr lang="en-US" dirty="0"/>
              <a:t> A definition of the </a:t>
            </a:r>
            <a:r>
              <a:rPr lang="en-US" dirty="0" err="1"/>
              <a:t>BoW</a:t>
            </a:r>
            <a:r>
              <a:rPr lang="en-US" dirty="0"/>
              <a:t> model can be the "histogram representation based on independent features".</a:t>
            </a:r>
            <a:r>
              <a:rPr lang="en-US" baseline="30000" dirty="0">
                <a:hlinkClick r:id="rId9"/>
              </a:rPr>
              <a:t>[2]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Questions</a:t>
            </a:r>
          </a:p>
        </p:txBody>
      </p:sp>
    </p:spTree>
    <p:extLst>
      <p:ext uri="{BB962C8B-B14F-4D97-AF65-F5344CB8AC3E}">
        <p14:creationId xmlns:p14="http://schemas.microsoft.com/office/powerpoint/2010/main" val="28416794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4D2CEB-8C39-446F-867F-86BE6CB3B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024064"/>
            <a:ext cx="11530012" cy="4213225"/>
          </a:xfrm>
        </p:spPr>
        <p:txBody>
          <a:bodyPr/>
          <a:lstStyle/>
          <a:p>
            <a:r>
              <a:rPr lang="en-US" dirty="0"/>
              <a:t>Vocabulary tree is a compact way to do image retrieval. Vocabulary tree is something which is made by clustering visual words into clusters.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43407-9BD6-4D44-8A68-7A7AC68A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DADD-4382-4B9C-852B-753AD3BC3C41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F4DD1-0F04-47BF-B4AB-B55A3208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Varin</a:t>
            </a:r>
            <a:r>
              <a:rPr lang="de-CH" dirty="0"/>
              <a:t> Buff, Gian-Andrea Heinrich, Björn Joos, Robin Stähli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EE08CF-AE76-426E-B27D-9AA37FE2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72A0A5-8755-4976-B8B7-19035A54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Questions</a:t>
            </a:r>
          </a:p>
        </p:txBody>
      </p:sp>
      <p:pic>
        <p:nvPicPr>
          <p:cNvPr id="1026" name="Picture 2" descr="Showing BOF representation">
            <a:extLst>
              <a:ext uri="{FF2B5EF4-FFF2-40B4-BE49-F238E27FC236}">
                <a16:creationId xmlns:a16="http://schemas.microsoft.com/office/drawing/2014/main" id="{1FBEC82C-B1CE-4743-A0BE-3222FF2AF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84" y="2492870"/>
            <a:ext cx="5126115" cy="36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036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65D8D3-DCD9-461B-91CE-5ED74DC4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5770563" cy="421004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Different datasets:</a:t>
            </a:r>
          </a:p>
          <a:p>
            <a:r>
              <a:rPr lang="en-GB" dirty="0"/>
              <a:t>Roman Forum	~ O(10</a:t>
            </a:r>
            <a:r>
              <a:rPr lang="en-GB" baseline="30000" dirty="0"/>
              <a:t>5</a:t>
            </a:r>
            <a:r>
              <a:rPr lang="en-GB" dirty="0"/>
              <a:t>)</a:t>
            </a:r>
            <a:endParaRPr lang="en-GB" baseline="30000" dirty="0"/>
          </a:p>
          <a:p>
            <a:r>
              <a:rPr lang="en-GB" dirty="0"/>
              <a:t>Berlin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Paris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London		~ O(10</a:t>
            </a:r>
            <a:r>
              <a:rPr lang="en-GB" baseline="30000" dirty="0"/>
              <a:t>6</a:t>
            </a:r>
            <a:r>
              <a:rPr lang="en-GB" dirty="0"/>
              <a:t>)</a:t>
            </a:r>
          </a:p>
          <a:p>
            <a:r>
              <a:rPr lang="en-GB" dirty="0"/>
              <a:t>World by Yahoo	~ O(10</a:t>
            </a:r>
            <a:r>
              <a:rPr lang="en-GB" baseline="30000" dirty="0"/>
              <a:t>8</a:t>
            </a:r>
            <a:r>
              <a:rPr lang="en-GB" dirty="0"/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BD8043-95A7-476E-879C-25772DC8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530D-E2B9-450C-95B9-BA02C43D8F93}" type="datetime1">
              <a:rPr lang="de-DE" smtClean="0"/>
              <a:t>13.03.2018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345122-9B23-41E3-88C6-8FE96D5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Varin Buff, Gian-Andrea Heinrich, Björn Joos, Robin Stähli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FE202-7799-43BF-90AD-057E6E9B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33E57C-A88A-4453-905D-0574751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Evaluation – Setup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934B8D92-BBF4-46BF-BCD1-F9695561D3FF}"/>
              </a:ext>
            </a:extLst>
          </p:cNvPr>
          <p:cNvSpPr txBox="1">
            <a:spLocks/>
          </p:cNvSpPr>
          <p:nvPr/>
        </p:nvSpPr>
        <p:spPr>
          <a:xfrm>
            <a:off x="6291878" y="1592714"/>
            <a:ext cx="577056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Two testing setups:</a:t>
            </a:r>
          </a:p>
          <a:p>
            <a:r>
              <a:rPr lang="en-GB" dirty="0"/>
              <a:t>Same PC as </a:t>
            </a:r>
            <a:r>
              <a:rPr lang="en-GB" dirty="0" err="1"/>
              <a:t>Frahm</a:t>
            </a:r>
            <a:r>
              <a:rPr lang="en-GB" dirty="0"/>
              <a:t> et al. [9] to check performance with the same small-scale datasets</a:t>
            </a:r>
          </a:p>
          <a:p>
            <a:r>
              <a:rPr lang="en-GB" dirty="0"/>
              <a:t>Better PC for ‘World by Yahoo’ dataset</a:t>
            </a:r>
          </a:p>
        </p:txBody>
      </p:sp>
    </p:spTree>
    <p:extLst>
      <p:ext uri="{BB962C8B-B14F-4D97-AF65-F5344CB8AC3E}">
        <p14:creationId xmlns:p14="http://schemas.microsoft.com/office/powerpoint/2010/main" val="31976056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84C4DBEA-B742-4F99-8AF3-B56AFD5EB30B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1EB95126-192D-4552-B330-471B4D0CEDCE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A7DDD9D9-B419-4D3B-AAB8-475E1CC7D4F7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62CEE520-3C11-449F-AC7F-ADC56AB2257B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9503863-96F6-4046-B463-EC22C8E27B64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BB20EC6D-38E1-4E52-BF38-A75C971FD4EC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4F7EEAFC-7AEE-4382-89BB-3F169531FB12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de" id="{98ADA326-C23B-4888-BA31-735AA6819E63}" vid="{93FC0488-8085-4803-B922-45C01966EFF8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681</Words>
  <Application>Microsoft Office PowerPoint</Application>
  <PresentationFormat>Benutzerdefiniert</PresentationFormat>
  <Paragraphs>164</Paragraphs>
  <Slides>14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Arial</vt:lpstr>
      <vt:lpstr>Wingdings</vt:lpstr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Evaluation – Setup</vt:lpstr>
      <vt:lpstr>Evaluation – Setup</vt:lpstr>
      <vt:lpstr>Evaluation – Benchmark  Improvements</vt:lpstr>
      <vt:lpstr>Evaluation – World Results</vt:lpstr>
      <vt:lpstr>Conclusion</vt:lpstr>
      <vt:lpstr>PowerPoint-Präsentation</vt:lpstr>
      <vt:lpstr>Open Questions</vt:lpstr>
      <vt:lpstr>Open Questions</vt:lpstr>
      <vt:lpstr>Evaluation – Setup</vt:lpstr>
      <vt:lpstr>Outlook</vt:lpstr>
      <vt:lpstr>Problems</vt:lpstr>
      <vt:lpstr>Evaluation</vt:lpstr>
      <vt:lpstr>Evaluation</vt:lpstr>
      <vt:lpstr>New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Gian-Andrea Heinrich</dc:creator>
  <cp:keywords/>
  <dc:description/>
  <cp:lastModifiedBy>3H6dnWREBL@student.ethz.ch</cp:lastModifiedBy>
  <cp:revision>253</cp:revision>
  <cp:lastPrinted>2013-06-08T11:22:51Z</cp:lastPrinted>
  <dcterms:created xsi:type="dcterms:W3CDTF">2013-05-24T16:23:39Z</dcterms:created>
  <dcterms:modified xsi:type="dcterms:W3CDTF">2018-03-13T14:03:15Z</dcterms:modified>
  <cp:category/>
</cp:coreProperties>
</file>